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7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4" r:id="rId6"/>
    <p:sldId id="271" r:id="rId7"/>
    <p:sldId id="269" r:id="rId8"/>
    <p:sldId id="263" r:id="rId9"/>
    <p:sldId id="257" r:id="rId10"/>
    <p:sldId id="258" r:id="rId11"/>
    <p:sldId id="259" r:id="rId12"/>
    <p:sldId id="261" r:id="rId13"/>
    <p:sldId id="262" r:id="rId14"/>
    <p:sldId id="260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5A210-A9B3-E84D-A101-E6E77ED59C11}" v="17" dt="2024-02-17T11:03:51.355"/>
    <p1510:client id="{228B0992-D473-AB0E-BD1C-3D5928980586}" v="34" dt="2024-02-19T09:09:45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4"/>
    <p:restoredTop sz="94648"/>
  </p:normalViewPr>
  <p:slideViewPr>
    <p:cSldViewPr snapToGrid="0">
      <p:cViewPr>
        <p:scale>
          <a:sx n="200" d="100"/>
          <a:sy n="200" d="100"/>
        </p:scale>
        <p:origin x="-2608" y="-1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LY, Justin (jvirl1)" userId="a549cf0d-206a-4a68-8158-d9328f39bb92" providerId="ADAL" clId="{2265A210-A9B3-E84D-A101-E6E77ED59C11}"/>
    <pc:docChg chg="undo custSel addSld delSld modSld sldOrd modMainMaster">
      <pc:chgData name="VIRLY, Justin (jvirl1)" userId="a549cf0d-206a-4a68-8158-d9328f39bb92" providerId="ADAL" clId="{2265A210-A9B3-E84D-A101-E6E77ED59C11}" dt="2024-02-17T11:15:47.262" v="3446" actId="5793"/>
      <pc:docMkLst>
        <pc:docMk/>
      </pc:docMkLst>
      <pc:sldChg chg="addSp modSp mod ord">
        <pc:chgData name="VIRLY, Justin (jvirl1)" userId="a549cf0d-206a-4a68-8158-d9328f39bb92" providerId="ADAL" clId="{2265A210-A9B3-E84D-A101-E6E77ED59C11}" dt="2024-02-13T04:28:50.053" v="2349" actId="20577"/>
        <pc:sldMkLst>
          <pc:docMk/>
          <pc:sldMk cId="77634433" sldId="264"/>
        </pc:sldMkLst>
        <pc:spChg chg="add mod">
          <ac:chgData name="VIRLY, Justin (jvirl1)" userId="a549cf0d-206a-4a68-8158-d9328f39bb92" providerId="ADAL" clId="{2265A210-A9B3-E84D-A101-E6E77ED59C11}" dt="2024-02-13T04:28:50.053" v="2349" actId="20577"/>
          <ac:spMkLst>
            <pc:docMk/>
            <pc:sldMk cId="77634433" sldId="264"/>
            <ac:spMk id="3" creationId="{EA1EC375-A7B7-5A53-E4CE-1983C9455EF8}"/>
          </ac:spMkLst>
        </pc:spChg>
        <pc:graphicFrameChg chg="mod">
          <ac:chgData name="VIRLY, Justin (jvirl1)" userId="a549cf0d-206a-4a68-8158-d9328f39bb92" providerId="ADAL" clId="{2265A210-A9B3-E84D-A101-E6E77ED59C11}" dt="2024-02-13T04:23:06.470" v="1734" actId="14100"/>
          <ac:graphicFrameMkLst>
            <pc:docMk/>
            <pc:sldMk cId="77634433" sldId="264"/>
            <ac:graphicFrameMk id="10" creationId="{58FF24D1-D772-5AC5-2B29-83555696852E}"/>
          </ac:graphicFrameMkLst>
        </pc:graphicFrameChg>
      </pc:sldChg>
      <pc:sldChg chg="modSp new mod">
        <pc:chgData name="VIRLY, Justin (jvirl1)" userId="a549cf0d-206a-4a68-8158-d9328f39bb92" providerId="ADAL" clId="{2265A210-A9B3-E84D-A101-E6E77ED59C11}" dt="2024-02-17T11:05:13.645" v="2503" actId="113"/>
        <pc:sldMkLst>
          <pc:docMk/>
          <pc:sldMk cId="1145906496" sldId="265"/>
        </pc:sldMkLst>
        <pc:spChg chg="mod">
          <ac:chgData name="VIRLY, Justin (jvirl1)" userId="a549cf0d-206a-4a68-8158-d9328f39bb92" providerId="ADAL" clId="{2265A210-A9B3-E84D-A101-E6E77ED59C11}" dt="2024-02-11T05:16:51.946" v="568" actId="20577"/>
          <ac:spMkLst>
            <pc:docMk/>
            <pc:sldMk cId="1145906496" sldId="265"/>
            <ac:spMk id="2" creationId="{13433C9D-8DF4-81C7-668E-CC99C1ECF260}"/>
          </ac:spMkLst>
        </pc:spChg>
        <pc:spChg chg="mod">
          <ac:chgData name="VIRLY, Justin (jvirl1)" userId="a549cf0d-206a-4a68-8158-d9328f39bb92" providerId="ADAL" clId="{2265A210-A9B3-E84D-A101-E6E77ED59C11}" dt="2024-02-17T11:05:13.645" v="2503" actId="113"/>
          <ac:spMkLst>
            <pc:docMk/>
            <pc:sldMk cId="1145906496" sldId="265"/>
            <ac:spMk id="3" creationId="{859A4623-5AC3-DA0F-AF0B-CB815D295EA7}"/>
          </ac:spMkLst>
        </pc:spChg>
      </pc:sldChg>
      <pc:sldChg chg="modSp add mod">
        <pc:chgData name="VIRLY, Justin (jvirl1)" userId="a549cf0d-206a-4a68-8158-d9328f39bb92" providerId="ADAL" clId="{2265A210-A9B3-E84D-A101-E6E77ED59C11}" dt="2024-02-11T05:20:51.910" v="1046" actId="20577"/>
        <pc:sldMkLst>
          <pc:docMk/>
          <pc:sldMk cId="3395903613" sldId="266"/>
        </pc:sldMkLst>
        <pc:spChg chg="mod">
          <ac:chgData name="VIRLY, Justin (jvirl1)" userId="a549cf0d-206a-4a68-8158-d9328f39bb92" providerId="ADAL" clId="{2265A210-A9B3-E84D-A101-E6E77ED59C11}" dt="2024-02-11T05:20:51.910" v="1046" actId="20577"/>
          <ac:spMkLst>
            <pc:docMk/>
            <pc:sldMk cId="3395903613" sldId="266"/>
            <ac:spMk id="3" creationId="{D5D6F237-5998-76B0-99F8-0C7F2939F60C}"/>
          </ac:spMkLst>
        </pc:spChg>
      </pc:sldChg>
      <pc:sldChg chg="modSp new mod">
        <pc:chgData name="VIRLY, Justin (jvirl1)" userId="a549cf0d-206a-4a68-8158-d9328f39bb92" providerId="ADAL" clId="{2265A210-A9B3-E84D-A101-E6E77ED59C11}" dt="2024-02-13T04:22:37.800" v="1731" actId="20577"/>
        <pc:sldMkLst>
          <pc:docMk/>
          <pc:sldMk cId="321448254" sldId="267"/>
        </pc:sldMkLst>
        <pc:spChg chg="mod">
          <ac:chgData name="VIRLY, Justin (jvirl1)" userId="a549cf0d-206a-4a68-8158-d9328f39bb92" providerId="ADAL" clId="{2265A210-A9B3-E84D-A101-E6E77ED59C11}" dt="2024-02-13T04:19:07.785" v="1251" actId="20577"/>
          <ac:spMkLst>
            <pc:docMk/>
            <pc:sldMk cId="321448254" sldId="267"/>
            <ac:spMk id="2" creationId="{E1EBA2DE-94C5-C11F-E7BD-B54E916A5675}"/>
          </ac:spMkLst>
        </pc:spChg>
        <pc:spChg chg="mod">
          <ac:chgData name="VIRLY, Justin (jvirl1)" userId="a549cf0d-206a-4a68-8158-d9328f39bb92" providerId="ADAL" clId="{2265A210-A9B3-E84D-A101-E6E77ED59C11}" dt="2024-02-13T04:22:37.800" v="1731" actId="20577"/>
          <ac:spMkLst>
            <pc:docMk/>
            <pc:sldMk cId="321448254" sldId="267"/>
            <ac:spMk id="3" creationId="{958994C4-457E-6D3C-3B4D-1AA5CB336971}"/>
          </ac:spMkLst>
        </pc:spChg>
      </pc:sldChg>
      <pc:sldChg chg="addSp delSp modSp new del mod ord">
        <pc:chgData name="VIRLY, Justin (jvirl1)" userId="a549cf0d-206a-4a68-8158-d9328f39bb92" providerId="ADAL" clId="{2265A210-A9B3-E84D-A101-E6E77ED59C11}" dt="2024-02-13T04:18:51.787" v="1198" actId="2696"/>
        <pc:sldMkLst>
          <pc:docMk/>
          <pc:sldMk cId="3286658035" sldId="268"/>
        </pc:sldMkLst>
        <pc:spChg chg="del">
          <ac:chgData name="VIRLY, Justin (jvirl1)" userId="a549cf0d-206a-4a68-8158-d9328f39bb92" providerId="ADAL" clId="{2265A210-A9B3-E84D-A101-E6E77ED59C11}" dt="2024-02-13T04:16:05.267" v="1136"/>
          <ac:spMkLst>
            <pc:docMk/>
            <pc:sldMk cId="3286658035" sldId="268"/>
            <ac:spMk id="3" creationId="{39DB70ED-04CC-31B1-3DAC-84A80E9CD8A5}"/>
          </ac:spMkLst>
        </pc:spChg>
        <pc:spChg chg="add mod">
          <ac:chgData name="VIRLY, Justin (jvirl1)" userId="a549cf0d-206a-4a68-8158-d9328f39bb92" providerId="ADAL" clId="{2265A210-A9B3-E84D-A101-E6E77ED59C11}" dt="2024-02-13T04:17:41.538" v="1183" actId="21"/>
          <ac:spMkLst>
            <pc:docMk/>
            <pc:sldMk cId="3286658035" sldId="268"/>
            <ac:spMk id="7" creationId="{13B0846A-F1C3-2D5A-B64D-EDC87AAC27F0}"/>
          </ac:spMkLst>
        </pc:spChg>
        <pc:picChg chg="add del mod">
          <ac:chgData name="VIRLY, Justin (jvirl1)" userId="a549cf0d-206a-4a68-8158-d9328f39bb92" providerId="ADAL" clId="{2265A210-A9B3-E84D-A101-E6E77ED59C11}" dt="2024-02-13T04:17:41.538" v="1183" actId="21"/>
          <ac:picMkLst>
            <pc:docMk/>
            <pc:sldMk cId="3286658035" sldId="268"/>
            <ac:picMk id="5" creationId="{4AD47087-7A77-7337-9B4F-7F8BF6A948DF}"/>
          </ac:picMkLst>
        </pc:picChg>
      </pc:sldChg>
      <pc:sldChg chg="addSp delSp modSp new mod ord">
        <pc:chgData name="VIRLY, Justin (jvirl1)" userId="a549cf0d-206a-4a68-8158-d9328f39bb92" providerId="ADAL" clId="{2265A210-A9B3-E84D-A101-E6E77ED59C11}" dt="2024-02-13T04:18:25.058" v="1193" actId="1076"/>
        <pc:sldMkLst>
          <pc:docMk/>
          <pc:sldMk cId="867379870" sldId="269"/>
        </pc:sldMkLst>
        <pc:spChg chg="del">
          <ac:chgData name="VIRLY, Justin (jvirl1)" userId="a549cf0d-206a-4a68-8158-d9328f39bb92" providerId="ADAL" clId="{2265A210-A9B3-E84D-A101-E6E77ED59C11}" dt="2024-02-13T04:15:58.448" v="1135"/>
          <ac:spMkLst>
            <pc:docMk/>
            <pc:sldMk cId="867379870" sldId="269"/>
            <ac:spMk id="3" creationId="{FDD97FBB-0110-1D5D-73E0-3E3682FF5801}"/>
          </ac:spMkLst>
        </pc:spChg>
        <pc:picChg chg="add mod">
          <ac:chgData name="VIRLY, Justin (jvirl1)" userId="a549cf0d-206a-4a68-8158-d9328f39bb92" providerId="ADAL" clId="{2265A210-A9B3-E84D-A101-E6E77ED59C11}" dt="2024-02-13T04:18:12.381" v="1189" actId="1440"/>
          <ac:picMkLst>
            <pc:docMk/>
            <pc:sldMk cId="867379870" sldId="269"/>
            <ac:picMk id="5" creationId="{60F92CAE-4824-24C5-14D5-E070A27C069C}"/>
          </ac:picMkLst>
        </pc:picChg>
        <pc:picChg chg="add mod">
          <ac:chgData name="VIRLY, Justin (jvirl1)" userId="a549cf0d-206a-4a68-8158-d9328f39bb92" providerId="ADAL" clId="{2265A210-A9B3-E84D-A101-E6E77ED59C11}" dt="2024-02-13T04:18:25.058" v="1193" actId="1076"/>
          <ac:picMkLst>
            <pc:docMk/>
            <pc:sldMk cId="867379870" sldId="269"/>
            <ac:picMk id="6" creationId="{65296B2A-FBF7-F1AC-569E-20C2A33051FD}"/>
          </ac:picMkLst>
        </pc:picChg>
        <pc:picChg chg="add mod">
          <ac:chgData name="VIRLY, Justin (jvirl1)" userId="a549cf0d-206a-4a68-8158-d9328f39bb92" providerId="ADAL" clId="{2265A210-A9B3-E84D-A101-E6E77ED59C11}" dt="2024-02-13T04:18:17.615" v="1191" actId="1440"/>
          <ac:picMkLst>
            <pc:docMk/>
            <pc:sldMk cId="867379870" sldId="269"/>
            <ac:picMk id="7" creationId="{702DF623-34D0-C77D-53FB-A486AB23E5F5}"/>
          </ac:picMkLst>
        </pc:picChg>
      </pc:sldChg>
      <pc:sldChg chg="addSp delSp modSp new del mod ord">
        <pc:chgData name="VIRLY, Justin (jvirl1)" userId="a549cf0d-206a-4a68-8158-d9328f39bb92" providerId="ADAL" clId="{2265A210-A9B3-E84D-A101-E6E77ED59C11}" dt="2024-02-13T04:17:28.611" v="1182" actId="2696"/>
        <pc:sldMkLst>
          <pc:docMk/>
          <pc:sldMk cId="4175923297" sldId="270"/>
        </pc:sldMkLst>
        <pc:spChg chg="del">
          <ac:chgData name="VIRLY, Justin (jvirl1)" userId="a549cf0d-206a-4a68-8158-d9328f39bb92" providerId="ADAL" clId="{2265A210-A9B3-E84D-A101-E6E77ED59C11}" dt="2024-02-13T04:15:51.248" v="1134"/>
          <ac:spMkLst>
            <pc:docMk/>
            <pc:sldMk cId="4175923297" sldId="270"/>
            <ac:spMk id="3" creationId="{2C5932BD-5627-04A2-AF5F-18FF55A0031F}"/>
          </ac:spMkLst>
        </pc:spChg>
        <pc:spChg chg="add mod">
          <ac:chgData name="VIRLY, Justin (jvirl1)" userId="a549cf0d-206a-4a68-8158-d9328f39bb92" providerId="ADAL" clId="{2265A210-A9B3-E84D-A101-E6E77ED59C11}" dt="2024-02-13T04:17:08.360" v="1144" actId="21"/>
          <ac:spMkLst>
            <pc:docMk/>
            <pc:sldMk cId="4175923297" sldId="270"/>
            <ac:spMk id="7" creationId="{0E049B12-A394-87F2-E95C-E168930110EA}"/>
          </ac:spMkLst>
        </pc:spChg>
        <pc:picChg chg="add del mod">
          <ac:chgData name="VIRLY, Justin (jvirl1)" userId="a549cf0d-206a-4a68-8158-d9328f39bb92" providerId="ADAL" clId="{2265A210-A9B3-E84D-A101-E6E77ED59C11}" dt="2024-02-13T04:17:08.360" v="1144" actId="21"/>
          <ac:picMkLst>
            <pc:docMk/>
            <pc:sldMk cId="4175923297" sldId="270"/>
            <ac:picMk id="5" creationId="{E748A324-5E91-B522-2CAD-2FB84A847BDE}"/>
          </ac:picMkLst>
        </pc:picChg>
      </pc:sldChg>
      <pc:sldChg chg="addSp delSp modSp new mod ord">
        <pc:chgData name="VIRLY, Justin (jvirl1)" userId="a549cf0d-206a-4a68-8158-d9328f39bb92" providerId="ADAL" clId="{2265A210-A9B3-E84D-A101-E6E77ED59C11}" dt="2024-02-13T04:18:45.681" v="1197" actId="1076"/>
        <pc:sldMkLst>
          <pc:docMk/>
          <pc:sldMk cId="377386701" sldId="271"/>
        </pc:sldMkLst>
        <pc:spChg chg="mod">
          <ac:chgData name="VIRLY, Justin (jvirl1)" userId="a549cf0d-206a-4a68-8158-d9328f39bb92" providerId="ADAL" clId="{2265A210-A9B3-E84D-A101-E6E77ED59C11}" dt="2024-02-13T04:17:25.884" v="1181" actId="20577"/>
          <ac:spMkLst>
            <pc:docMk/>
            <pc:sldMk cId="377386701" sldId="271"/>
            <ac:spMk id="2" creationId="{F1CF49DB-F79B-F7B9-0B83-4912B2F2231C}"/>
          </ac:spMkLst>
        </pc:spChg>
        <pc:spChg chg="del">
          <ac:chgData name="VIRLY, Justin (jvirl1)" userId="a549cf0d-206a-4a68-8158-d9328f39bb92" providerId="ADAL" clId="{2265A210-A9B3-E84D-A101-E6E77ED59C11}" dt="2024-02-13T04:15:32.011" v="1133"/>
          <ac:spMkLst>
            <pc:docMk/>
            <pc:sldMk cId="377386701" sldId="271"/>
            <ac:spMk id="3" creationId="{48E4BDBD-C29F-0171-7AA5-D3C8BDA2FA4A}"/>
          </ac:spMkLst>
        </pc:spChg>
        <pc:picChg chg="add mod">
          <ac:chgData name="VIRLY, Justin (jvirl1)" userId="a549cf0d-206a-4a68-8158-d9328f39bb92" providerId="ADAL" clId="{2265A210-A9B3-E84D-A101-E6E77ED59C11}" dt="2024-02-13T04:18:44.697" v="1196" actId="1076"/>
          <ac:picMkLst>
            <pc:docMk/>
            <pc:sldMk cId="377386701" sldId="271"/>
            <ac:picMk id="5" creationId="{1A4BE0FC-8730-012C-9379-D1A6D25C7552}"/>
          </ac:picMkLst>
        </pc:picChg>
        <pc:picChg chg="add mod">
          <ac:chgData name="VIRLY, Justin (jvirl1)" userId="a549cf0d-206a-4a68-8158-d9328f39bb92" providerId="ADAL" clId="{2265A210-A9B3-E84D-A101-E6E77ED59C11}" dt="2024-02-13T04:18:45.681" v="1197" actId="1076"/>
          <ac:picMkLst>
            <pc:docMk/>
            <pc:sldMk cId="377386701" sldId="271"/>
            <ac:picMk id="6" creationId="{075E5202-76FD-2E1A-42C4-18CACEF77623}"/>
          </ac:picMkLst>
        </pc:picChg>
      </pc:sldChg>
      <pc:sldChg chg="modSp add mod">
        <pc:chgData name="VIRLY, Justin (jvirl1)" userId="a549cf0d-206a-4a68-8158-d9328f39bb92" providerId="ADAL" clId="{2265A210-A9B3-E84D-A101-E6E77ED59C11}" dt="2024-02-17T11:05:47.760" v="2506" actId="13822"/>
        <pc:sldMkLst>
          <pc:docMk/>
          <pc:sldMk cId="156602522" sldId="272"/>
        </pc:sldMkLst>
        <pc:spChg chg="mod">
          <ac:chgData name="VIRLY, Justin (jvirl1)" userId="a549cf0d-206a-4a68-8158-d9328f39bb92" providerId="ADAL" clId="{2265A210-A9B3-E84D-A101-E6E77ED59C11}" dt="2024-02-17T11:05:29.728" v="2504" actId="208"/>
          <ac:spMkLst>
            <pc:docMk/>
            <pc:sldMk cId="156602522" sldId="272"/>
            <ac:spMk id="4" creationId="{04FFD330-C31A-5272-CE6E-BF54E72EAA8F}"/>
          </ac:spMkLst>
        </pc:spChg>
        <pc:spChg chg="mod">
          <ac:chgData name="VIRLY, Justin (jvirl1)" userId="a549cf0d-206a-4a68-8158-d9328f39bb92" providerId="ADAL" clId="{2265A210-A9B3-E84D-A101-E6E77ED59C11}" dt="2024-02-17T11:05:32.709" v="2505" actId="13822"/>
          <ac:spMkLst>
            <pc:docMk/>
            <pc:sldMk cId="156602522" sldId="272"/>
            <ac:spMk id="5" creationId="{E6F2C4F1-C3C5-4ABD-3854-A70BCD55EEDD}"/>
          </ac:spMkLst>
        </pc:spChg>
        <pc:spChg chg="mod">
          <ac:chgData name="VIRLY, Justin (jvirl1)" userId="a549cf0d-206a-4a68-8158-d9328f39bb92" providerId="ADAL" clId="{2265A210-A9B3-E84D-A101-E6E77ED59C11}" dt="2024-02-17T11:05:47.760" v="2506" actId="13822"/>
          <ac:spMkLst>
            <pc:docMk/>
            <pc:sldMk cId="156602522" sldId="272"/>
            <ac:spMk id="6" creationId="{C97FF21E-F3F8-AC31-37A9-01FAC466B2C4}"/>
          </ac:spMkLst>
        </pc:spChg>
      </pc:sldChg>
      <pc:sldChg chg="addSp delSp modSp new del mod ord">
        <pc:chgData name="VIRLY, Justin (jvirl1)" userId="a549cf0d-206a-4a68-8158-d9328f39bb92" providerId="ADAL" clId="{2265A210-A9B3-E84D-A101-E6E77ED59C11}" dt="2024-02-13T04:31:03.129" v="2409" actId="2696"/>
        <pc:sldMkLst>
          <pc:docMk/>
          <pc:sldMk cId="2752416391" sldId="272"/>
        </pc:sldMkLst>
        <pc:spChg chg="mod">
          <ac:chgData name="VIRLY, Justin (jvirl1)" userId="a549cf0d-206a-4a68-8158-d9328f39bb92" providerId="ADAL" clId="{2265A210-A9B3-E84D-A101-E6E77ED59C11}" dt="2024-02-13T04:30:57.292" v="2408" actId="20577"/>
          <ac:spMkLst>
            <pc:docMk/>
            <pc:sldMk cId="2752416391" sldId="272"/>
            <ac:spMk id="2" creationId="{069E2B51-95B2-BDF6-1B06-CC07C59D9667}"/>
          </ac:spMkLst>
        </pc:spChg>
        <pc:spChg chg="del">
          <ac:chgData name="VIRLY, Justin (jvirl1)" userId="a549cf0d-206a-4a68-8158-d9328f39bb92" providerId="ADAL" clId="{2265A210-A9B3-E84D-A101-E6E77ED59C11}" dt="2024-02-13T04:29:44.414" v="2373" actId="478"/>
          <ac:spMkLst>
            <pc:docMk/>
            <pc:sldMk cId="2752416391" sldId="272"/>
            <ac:spMk id="3" creationId="{9E0D891C-08B1-E3F3-1466-7D8CC918A806}"/>
          </ac:spMkLst>
        </pc:spChg>
        <pc:spChg chg="add mod">
          <ac:chgData name="VIRLY, Justin (jvirl1)" userId="a549cf0d-206a-4a68-8158-d9328f39bb92" providerId="ADAL" clId="{2265A210-A9B3-E84D-A101-E6E77ED59C11}" dt="2024-02-13T04:30:13.461" v="2383" actId="1076"/>
          <ac:spMkLst>
            <pc:docMk/>
            <pc:sldMk cId="2752416391" sldId="272"/>
            <ac:spMk id="4" creationId="{84DE1E4B-65B7-5995-4005-6DB307A6702D}"/>
          </ac:spMkLst>
        </pc:spChg>
        <pc:spChg chg="add mod">
          <ac:chgData name="VIRLY, Justin (jvirl1)" userId="a549cf0d-206a-4a68-8158-d9328f39bb92" providerId="ADAL" clId="{2265A210-A9B3-E84D-A101-E6E77ED59C11}" dt="2024-02-13T04:30:19.262" v="2385" actId="14100"/>
          <ac:spMkLst>
            <pc:docMk/>
            <pc:sldMk cId="2752416391" sldId="272"/>
            <ac:spMk id="5" creationId="{7BD4B542-C1B5-3139-6489-5242732276A0}"/>
          </ac:spMkLst>
        </pc:spChg>
        <pc:spChg chg="add mod">
          <ac:chgData name="VIRLY, Justin (jvirl1)" userId="a549cf0d-206a-4a68-8158-d9328f39bb92" providerId="ADAL" clId="{2265A210-A9B3-E84D-A101-E6E77ED59C11}" dt="2024-02-13T04:30:40.230" v="2390" actId="27636"/>
          <ac:spMkLst>
            <pc:docMk/>
            <pc:sldMk cId="2752416391" sldId="272"/>
            <ac:spMk id="6" creationId="{3A217C4E-2390-3815-3640-6CA0BDDAE4CB}"/>
          </ac:spMkLst>
        </pc:spChg>
      </pc:sldChg>
      <pc:sldChg chg="addSp delSp modSp new del">
        <pc:chgData name="VIRLY, Justin (jvirl1)" userId="a549cf0d-206a-4a68-8158-d9328f39bb92" providerId="ADAL" clId="{2265A210-A9B3-E84D-A101-E6E77ED59C11}" dt="2024-02-13T04:22:49.510" v="1732" actId="2696"/>
        <pc:sldMkLst>
          <pc:docMk/>
          <pc:sldMk cId="3406758025" sldId="272"/>
        </pc:sldMkLst>
        <pc:spChg chg="del">
          <ac:chgData name="VIRLY, Justin (jvirl1)" userId="a549cf0d-206a-4a68-8158-d9328f39bb92" providerId="ADAL" clId="{2265A210-A9B3-E84D-A101-E6E77ED59C11}" dt="2024-02-13T04:16:14.668" v="1138"/>
          <ac:spMkLst>
            <pc:docMk/>
            <pc:sldMk cId="3406758025" sldId="272"/>
            <ac:spMk id="3" creationId="{107D116D-7790-AA60-AB62-DFC832E8DFE8}"/>
          </ac:spMkLst>
        </pc:spChg>
        <pc:picChg chg="add mod">
          <ac:chgData name="VIRLY, Justin (jvirl1)" userId="a549cf0d-206a-4a68-8158-d9328f39bb92" providerId="ADAL" clId="{2265A210-A9B3-E84D-A101-E6E77ED59C11}" dt="2024-02-13T04:16:14.668" v="1138"/>
          <ac:picMkLst>
            <pc:docMk/>
            <pc:sldMk cId="3406758025" sldId="272"/>
            <ac:picMk id="5" creationId="{A39E6DE4-B839-6705-C39F-C463F1EBFA6E}"/>
          </ac:picMkLst>
        </pc:picChg>
      </pc:sldChg>
      <pc:sldChg chg="modSp new mod">
        <pc:chgData name="VIRLY, Justin (jvirl1)" userId="a549cf0d-206a-4a68-8158-d9328f39bb92" providerId="ADAL" clId="{2265A210-A9B3-E84D-A101-E6E77ED59C11}" dt="2024-02-17T11:15:47.262" v="3446" actId="5793"/>
        <pc:sldMkLst>
          <pc:docMk/>
          <pc:sldMk cId="3717601306" sldId="273"/>
        </pc:sldMkLst>
        <pc:spChg chg="mod">
          <ac:chgData name="VIRLY, Justin (jvirl1)" userId="a549cf0d-206a-4a68-8158-d9328f39bb92" providerId="ADAL" clId="{2265A210-A9B3-E84D-A101-E6E77ED59C11}" dt="2024-02-13T04:31:23.851" v="2438" actId="5793"/>
          <ac:spMkLst>
            <pc:docMk/>
            <pc:sldMk cId="3717601306" sldId="273"/>
            <ac:spMk id="2" creationId="{2D4129BF-F886-CECB-7E1E-2AF8CE4A37E1}"/>
          </ac:spMkLst>
        </pc:spChg>
        <pc:spChg chg="mod">
          <ac:chgData name="VIRLY, Justin (jvirl1)" userId="a549cf0d-206a-4a68-8158-d9328f39bb92" providerId="ADAL" clId="{2265A210-A9B3-E84D-A101-E6E77ED59C11}" dt="2024-02-17T11:15:47.262" v="3446" actId="5793"/>
          <ac:spMkLst>
            <pc:docMk/>
            <pc:sldMk cId="3717601306" sldId="273"/>
            <ac:spMk id="3" creationId="{6AF5E5A3-FCDA-29B5-785F-651E46073B34}"/>
          </ac:spMkLst>
        </pc:spChg>
      </pc:sldChg>
      <pc:sldMasterChg chg="modSldLayout">
        <pc:chgData name="VIRLY, Justin (jvirl1)" userId="a549cf0d-206a-4a68-8158-d9328f39bb92" providerId="ADAL" clId="{2265A210-A9B3-E84D-A101-E6E77ED59C11}" dt="2024-02-17T11:03:51.355" v="2492" actId="16037"/>
        <pc:sldMasterMkLst>
          <pc:docMk/>
          <pc:sldMasterMk cId="488446214" sldId="2147483648"/>
        </pc:sldMasterMkLst>
        <pc:sldLayoutChg chg="modSp">
          <pc:chgData name="VIRLY, Justin (jvirl1)" userId="a549cf0d-206a-4a68-8158-d9328f39bb92" providerId="ADAL" clId="{2265A210-A9B3-E84D-A101-E6E77ED59C11}" dt="2024-02-17T11:03:51.355" v="2492" actId="16037"/>
          <pc:sldLayoutMkLst>
            <pc:docMk/>
            <pc:sldMasterMk cId="488446214" sldId="2147483648"/>
            <pc:sldLayoutMk cId="4026263826" sldId="2147483649"/>
          </pc:sldLayoutMkLst>
          <pc:spChg chg="mod">
            <ac:chgData name="VIRLY, Justin (jvirl1)" userId="a549cf0d-206a-4a68-8158-d9328f39bb92" providerId="ADAL" clId="{2265A210-A9B3-E84D-A101-E6E77ED59C11}" dt="2024-02-17T11:03:51.355" v="2492" actId="16037"/>
            <ac:spMkLst>
              <pc:docMk/>
              <pc:sldMasterMk cId="488446214" sldId="2147483648"/>
              <pc:sldLayoutMk cId="4026263826" sldId="2147483649"/>
              <ac:spMk id="3" creationId="{A6B46FE6-BE2A-C4EC-FF70-CB57B3B0FA9C}"/>
            </ac:spMkLst>
          </pc:spChg>
        </pc:sldLayoutChg>
      </pc:sldMasterChg>
    </pc:docChg>
  </pc:docChgLst>
  <pc:docChgLst>
    <pc:chgData name="VIRLY, Justin (jvirl1)" userId="S::jvirl1@eq.edu.au::a549cf0d-206a-4a68-8158-d9328f39bb92" providerId="AD" clId="Web-{228B0992-D473-AB0E-BD1C-3D5928980586}"/>
    <pc:docChg chg="addSld modSld">
      <pc:chgData name="VIRLY, Justin (jvirl1)" userId="S::jvirl1@eq.edu.au::a549cf0d-206a-4a68-8158-d9328f39bb92" providerId="AD" clId="Web-{228B0992-D473-AB0E-BD1C-3D5928980586}" dt="2024-02-19T09:09:45.697" v="29" actId="20577"/>
      <pc:docMkLst>
        <pc:docMk/>
      </pc:docMkLst>
      <pc:sldChg chg="modSp">
        <pc:chgData name="VIRLY, Justin (jvirl1)" userId="S::jvirl1@eq.edu.au::a549cf0d-206a-4a68-8158-d9328f39bb92" providerId="AD" clId="Web-{228B0992-D473-AB0E-BD1C-3D5928980586}" dt="2024-02-19T09:09:45.697" v="29" actId="20577"/>
        <pc:sldMkLst>
          <pc:docMk/>
          <pc:sldMk cId="1145906496" sldId="265"/>
        </pc:sldMkLst>
        <pc:spChg chg="mod">
          <ac:chgData name="VIRLY, Justin (jvirl1)" userId="S::jvirl1@eq.edu.au::a549cf0d-206a-4a68-8158-d9328f39bb92" providerId="AD" clId="Web-{228B0992-D473-AB0E-BD1C-3D5928980586}" dt="2024-02-19T09:09:45.697" v="29" actId="20577"/>
          <ac:spMkLst>
            <pc:docMk/>
            <pc:sldMk cId="1145906496" sldId="265"/>
            <ac:spMk id="3" creationId="{859A4623-5AC3-DA0F-AF0B-CB815D295EA7}"/>
          </ac:spMkLst>
        </pc:spChg>
      </pc:sldChg>
      <pc:sldChg chg="modSp">
        <pc:chgData name="VIRLY, Justin (jvirl1)" userId="S::jvirl1@eq.edu.au::a549cf0d-206a-4a68-8158-d9328f39bb92" providerId="AD" clId="Web-{228B0992-D473-AB0E-BD1C-3D5928980586}" dt="2024-02-19T09:09:05.617" v="23" actId="20577"/>
        <pc:sldMkLst>
          <pc:docMk/>
          <pc:sldMk cId="867379870" sldId="269"/>
        </pc:sldMkLst>
        <pc:spChg chg="mod">
          <ac:chgData name="VIRLY, Justin (jvirl1)" userId="S::jvirl1@eq.edu.au::a549cf0d-206a-4a68-8158-d9328f39bb92" providerId="AD" clId="Web-{228B0992-D473-AB0E-BD1C-3D5928980586}" dt="2024-02-19T09:09:05.617" v="23" actId="20577"/>
          <ac:spMkLst>
            <pc:docMk/>
            <pc:sldMk cId="867379870" sldId="269"/>
            <ac:spMk id="2" creationId="{E1506988-887C-A959-C122-718E1D6EC4AE}"/>
          </ac:spMkLst>
        </pc:spChg>
      </pc:sldChg>
      <pc:sldChg chg="modSp">
        <pc:chgData name="VIRLY, Justin (jvirl1)" userId="S::jvirl1@eq.edu.au::a549cf0d-206a-4a68-8158-d9328f39bb92" providerId="AD" clId="Web-{228B0992-D473-AB0E-BD1C-3D5928980586}" dt="2024-02-19T09:09:20.634" v="27"/>
        <pc:sldMkLst>
          <pc:docMk/>
          <pc:sldMk cId="377386701" sldId="271"/>
        </pc:sldMkLst>
        <pc:spChg chg="mod">
          <ac:chgData name="VIRLY, Justin (jvirl1)" userId="S::jvirl1@eq.edu.au::a549cf0d-206a-4a68-8158-d9328f39bb92" providerId="AD" clId="Web-{228B0992-D473-AB0E-BD1C-3D5928980586}" dt="2024-02-19T09:09:20.634" v="27"/>
          <ac:spMkLst>
            <pc:docMk/>
            <pc:sldMk cId="377386701" sldId="271"/>
            <ac:spMk id="2" creationId="{F1CF49DB-F79B-F7B9-0B83-4912B2F2231C}"/>
          </ac:spMkLst>
        </pc:spChg>
      </pc:sldChg>
      <pc:sldChg chg="addSp delSp modSp add replId">
        <pc:chgData name="VIRLY, Justin (jvirl1)" userId="S::jvirl1@eq.edu.au::a549cf0d-206a-4a68-8158-d9328f39bb92" providerId="AD" clId="Web-{228B0992-D473-AB0E-BD1C-3D5928980586}" dt="2024-02-19T09:02:54.889" v="15" actId="20577"/>
        <pc:sldMkLst>
          <pc:docMk/>
          <pc:sldMk cId="246463124" sldId="274"/>
        </pc:sldMkLst>
        <pc:spChg chg="mod">
          <ac:chgData name="VIRLY, Justin (jvirl1)" userId="S::jvirl1@eq.edu.au::a549cf0d-206a-4a68-8158-d9328f39bb92" providerId="AD" clId="Web-{228B0992-D473-AB0E-BD1C-3D5928980586}" dt="2024-02-19T09:02:54.889" v="15" actId="20577"/>
          <ac:spMkLst>
            <pc:docMk/>
            <pc:sldMk cId="246463124" sldId="274"/>
            <ac:spMk id="2" creationId="{2D4129BF-F886-CECB-7E1E-2AF8CE4A37E1}"/>
          </ac:spMkLst>
        </pc:spChg>
        <pc:spChg chg="del">
          <ac:chgData name="VIRLY, Justin (jvirl1)" userId="S::jvirl1@eq.edu.au::a549cf0d-206a-4a68-8158-d9328f39bb92" providerId="AD" clId="Web-{228B0992-D473-AB0E-BD1C-3D5928980586}" dt="2024-02-19T08:53:06.967" v="1"/>
          <ac:spMkLst>
            <pc:docMk/>
            <pc:sldMk cId="246463124" sldId="274"/>
            <ac:spMk id="3" creationId="{6AF5E5A3-FCDA-29B5-785F-651E46073B34}"/>
          </ac:spMkLst>
        </pc:spChg>
        <pc:spChg chg="add del mod">
          <ac:chgData name="VIRLY, Justin (jvirl1)" userId="S::jvirl1@eq.edu.au::a549cf0d-206a-4a68-8158-d9328f39bb92" providerId="AD" clId="Web-{228B0992-D473-AB0E-BD1C-3D5928980586}" dt="2024-02-19T09:02:38.998" v="2"/>
          <ac:spMkLst>
            <pc:docMk/>
            <pc:sldMk cId="246463124" sldId="274"/>
            <ac:spMk id="5" creationId="{B97F35D1-EF2A-CF5B-B6C3-B9AEEB04AE07}"/>
          </ac:spMkLst>
        </pc:spChg>
        <pc:picChg chg="add mod ord">
          <ac:chgData name="VIRLY, Justin (jvirl1)" userId="S::jvirl1@eq.edu.au::a549cf0d-206a-4a68-8158-d9328f39bb92" providerId="AD" clId="Web-{228B0992-D473-AB0E-BD1C-3D5928980586}" dt="2024-02-19T09:02:45.389" v="4" actId="14100"/>
          <ac:picMkLst>
            <pc:docMk/>
            <pc:sldMk cId="246463124" sldId="274"/>
            <ac:picMk id="6" creationId="{B3AFDDE4-A05B-2868-8ED2-8F56236DE92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1529D-8B1D-0940-918F-11E72AB11FBE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3ABB58D-CE33-794F-9C8C-0A2A5A2EFE4D}">
      <dgm:prSet phldrT="[Text]"/>
      <dgm:spPr/>
      <dgm:t>
        <a:bodyPr/>
        <a:lstStyle/>
        <a:p>
          <a:r>
            <a:rPr lang="en-GB" dirty="0"/>
            <a:t>Act</a:t>
          </a:r>
        </a:p>
      </dgm:t>
    </dgm:pt>
    <dgm:pt modelId="{37DB2882-9358-B943-ADF8-0D75736AB6A6}" type="parTrans" cxnId="{C4016A51-218E-E440-907C-42C962CF6CF3}">
      <dgm:prSet/>
      <dgm:spPr/>
      <dgm:t>
        <a:bodyPr/>
        <a:lstStyle/>
        <a:p>
          <a:endParaRPr lang="en-GB"/>
        </a:p>
      </dgm:t>
    </dgm:pt>
    <dgm:pt modelId="{8E7EAA22-B65C-6D4E-B0BC-3C4DFC581324}" type="sibTrans" cxnId="{C4016A51-218E-E440-907C-42C962CF6CF3}">
      <dgm:prSet/>
      <dgm:spPr/>
      <dgm:t>
        <a:bodyPr/>
        <a:lstStyle/>
        <a:p>
          <a:endParaRPr lang="en-GB"/>
        </a:p>
      </dgm:t>
    </dgm:pt>
    <dgm:pt modelId="{54BBC5C5-1DD6-6043-9BA0-0032FBD6EA4D}">
      <dgm:prSet phldrT="[Text]"/>
      <dgm:spPr/>
      <dgm:t>
        <a:bodyPr/>
        <a:lstStyle/>
        <a:p>
          <a:r>
            <a:rPr lang="en-GB" dirty="0"/>
            <a:t>Gather Data</a:t>
          </a:r>
        </a:p>
      </dgm:t>
    </dgm:pt>
    <dgm:pt modelId="{43C6E7DF-4A28-9547-82EE-98E67F252216}" type="parTrans" cxnId="{C8E8EFFF-F814-2944-8DE3-6E60136D04BF}">
      <dgm:prSet/>
      <dgm:spPr/>
      <dgm:t>
        <a:bodyPr/>
        <a:lstStyle/>
        <a:p>
          <a:endParaRPr lang="en-GB"/>
        </a:p>
      </dgm:t>
    </dgm:pt>
    <dgm:pt modelId="{A6F67486-0E3C-6A4D-8E31-88B6A6DD8A9B}" type="sibTrans" cxnId="{C8E8EFFF-F814-2944-8DE3-6E60136D04BF}">
      <dgm:prSet/>
      <dgm:spPr/>
      <dgm:t>
        <a:bodyPr/>
        <a:lstStyle/>
        <a:p>
          <a:endParaRPr lang="en-GB"/>
        </a:p>
      </dgm:t>
    </dgm:pt>
    <dgm:pt modelId="{10DF27F5-893C-664E-B711-3591B7AD1744}">
      <dgm:prSet phldrT="[Text]"/>
      <dgm:spPr/>
      <dgm:t>
        <a:bodyPr/>
        <a:lstStyle/>
        <a:p>
          <a:r>
            <a:rPr lang="en-GB" dirty="0"/>
            <a:t>Reflect</a:t>
          </a:r>
        </a:p>
      </dgm:t>
    </dgm:pt>
    <dgm:pt modelId="{25EA9663-0825-0C45-885D-372662DF7397}" type="parTrans" cxnId="{AB18F985-20A4-514B-B161-D0760EACD7AF}">
      <dgm:prSet/>
      <dgm:spPr/>
      <dgm:t>
        <a:bodyPr/>
        <a:lstStyle/>
        <a:p>
          <a:endParaRPr lang="en-GB"/>
        </a:p>
      </dgm:t>
    </dgm:pt>
    <dgm:pt modelId="{538FDC41-E11A-AD4E-B216-C1A78DB363C9}" type="sibTrans" cxnId="{AB18F985-20A4-514B-B161-D0760EACD7AF}">
      <dgm:prSet/>
      <dgm:spPr/>
      <dgm:t>
        <a:bodyPr/>
        <a:lstStyle/>
        <a:p>
          <a:endParaRPr lang="en-GB"/>
        </a:p>
      </dgm:t>
    </dgm:pt>
    <dgm:pt modelId="{36517CFA-8F9C-8548-AAFB-37AAEBC4E21E}">
      <dgm:prSet phldrT="[Text]"/>
      <dgm:spPr/>
      <dgm:t>
        <a:bodyPr/>
        <a:lstStyle/>
        <a:p>
          <a:r>
            <a:rPr lang="en-GB" dirty="0"/>
            <a:t>Design</a:t>
          </a:r>
        </a:p>
      </dgm:t>
    </dgm:pt>
    <dgm:pt modelId="{0DB0E8B8-02E8-8846-B468-E5E07F55E4FB}" type="parTrans" cxnId="{BE8E5136-2CB7-2545-8EF0-1F48D496BE07}">
      <dgm:prSet/>
      <dgm:spPr/>
      <dgm:t>
        <a:bodyPr/>
        <a:lstStyle/>
        <a:p>
          <a:endParaRPr lang="en-GB"/>
        </a:p>
      </dgm:t>
    </dgm:pt>
    <dgm:pt modelId="{59FB62D3-DBD1-F54B-88D7-64B4551050A9}" type="sibTrans" cxnId="{BE8E5136-2CB7-2545-8EF0-1F48D496BE07}">
      <dgm:prSet/>
      <dgm:spPr/>
      <dgm:t>
        <a:bodyPr/>
        <a:lstStyle/>
        <a:p>
          <a:endParaRPr lang="en-GB"/>
        </a:p>
      </dgm:t>
    </dgm:pt>
    <dgm:pt modelId="{92805F44-65FB-CC41-B992-D9095824C352}" type="pres">
      <dgm:prSet presAssocID="{6FD1529D-8B1D-0940-918F-11E72AB11FBE}" presName="cycle" presStyleCnt="0">
        <dgm:presLayoutVars>
          <dgm:dir/>
          <dgm:resizeHandles val="exact"/>
        </dgm:presLayoutVars>
      </dgm:prSet>
      <dgm:spPr/>
    </dgm:pt>
    <dgm:pt modelId="{E2C2A02C-530E-2045-9576-4898EE4E3F28}" type="pres">
      <dgm:prSet presAssocID="{73ABB58D-CE33-794F-9C8C-0A2A5A2EFE4D}" presName="dummy" presStyleCnt="0"/>
      <dgm:spPr/>
    </dgm:pt>
    <dgm:pt modelId="{90BDC25F-EC3B-2E41-A01D-F62415460CDD}" type="pres">
      <dgm:prSet presAssocID="{73ABB58D-CE33-794F-9C8C-0A2A5A2EFE4D}" presName="node" presStyleLbl="revTx" presStyleIdx="0" presStyleCnt="4">
        <dgm:presLayoutVars>
          <dgm:bulletEnabled val="1"/>
        </dgm:presLayoutVars>
      </dgm:prSet>
      <dgm:spPr/>
    </dgm:pt>
    <dgm:pt modelId="{A24D7F5F-E78D-BD4F-9AC4-AF89A1C0F141}" type="pres">
      <dgm:prSet presAssocID="{8E7EAA22-B65C-6D4E-B0BC-3C4DFC581324}" presName="sibTrans" presStyleLbl="node1" presStyleIdx="0" presStyleCnt="4"/>
      <dgm:spPr/>
    </dgm:pt>
    <dgm:pt modelId="{AD285CD8-1EE8-A345-9CC2-68CB42CAACBD}" type="pres">
      <dgm:prSet presAssocID="{54BBC5C5-1DD6-6043-9BA0-0032FBD6EA4D}" presName="dummy" presStyleCnt="0"/>
      <dgm:spPr/>
    </dgm:pt>
    <dgm:pt modelId="{800A0CDD-5D8D-0E41-932C-1B39C9B54BFE}" type="pres">
      <dgm:prSet presAssocID="{54BBC5C5-1DD6-6043-9BA0-0032FBD6EA4D}" presName="node" presStyleLbl="revTx" presStyleIdx="1" presStyleCnt="4">
        <dgm:presLayoutVars>
          <dgm:bulletEnabled val="1"/>
        </dgm:presLayoutVars>
      </dgm:prSet>
      <dgm:spPr/>
    </dgm:pt>
    <dgm:pt modelId="{79B01BEF-E2C9-AC4D-84C6-4607C4736FAF}" type="pres">
      <dgm:prSet presAssocID="{A6F67486-0E3C-6A4D-8E31-88B6A6DD8A9B}" presName="sibTrans" presStyleLbl="node1" presStyleIdx="1" presStyleCnt="4"/>
      <dgm:spPr/>
    </dgm:pt>
    <dgm:pt modelId="{6DC37F8D-D202-D046-8301-F6EFA368B690}" type="pres">
      <dgm:prSet presAssocID="{10DF27F5-893C-664E-B711-3591B7AD1744}" presName="dummy" presStyleCnt="0"/>
      <dgm:spPr/>
    </dgm:pt>
    <dgm:pt modelId="{2FC52672-3A2C-9146-BA4D-F31A46240C00}" type="pres">
      <dgm:prSet presAssocID="{10DF27F5-893C-664E-B711-3591B7AD1744}" presName="node" presStyleLbl="revTx" presStyleIdx="2" presStyleCnt="4">
        <dgm:presLayoutVars>
          <dgm:bulletEnabled val="1"/>
        </dgm:presLayoutVars>
      </dgm:prSet>
      <dgm:spPr/>
    </dgm:pt>
    <dgm:pt modelId="{9828CD2E-6AD7-064D-B25B-0AB484DED125}" type="pres">
      <dgm:prSet presAssocID="{538FDC41-E11A-AD4E-B216-C1A78DB363C9}" presName="sibTrans" presStyleLbl="node1" presStyleIdx="2" presStyleCnt="4"/>
      <dgm:spPr/>
    </dgm:pt>
    <dgm:pt modelId="{0DBD516A-D20A-9042-9A71-3D398533A36F}" type="pres">
      <dgm:prSet presAssocID="{36517CFA-8F9C-8548-AAFB-37AAEBC4E21E}" presName="dummy" presStyleCnt="0"/>
      <dgm:spPr/>
    </dgm:pt>
    <dgm:pt modelId="{BA6D8723-2906-B34B-81DC-BAFD640B7870}" type="pres">
      <dgm:prSet presAssocID="{36517CFA-8F9C-8548-AAFB-37AAEBC4E21E}" presName="node" presStyleLbl="revTx" presStyleIdx="3" presStyleCnt="4">
        <dgm:presLayoutVars>
          <dgm:bulletEnabled val="1"/>
        </dgm:presLayoutVars>
      </dgm:prSet>
      <dgm:spPr/>
    </dgm:pt>
    <dgm:pt modelId="{C8A4E19D-AA48-1F49-8D87-078F5869A4C5}" type="pres">
      <dgm:prSet presAssocID="{59FB62D3-DBD1-F54B-88D7-64B4551050A9}" presName="sibTrans" presStyleLbl="node1" presStyleIdx="3" presStyleCnt="4"/>
      <dgm:spPr/>
    </dgm:pt>
  </dgm:ptLst>
  <dgm:cxnLst>
    <dgm:cxn modelId="{4AC80E0D-F2C3-344B-9DD9-E6A387CE1AA5}" type="presOf" srcId="{73ABB58D-CE33-794F-9C8C-0A2A5A2EFE4D}" destId="{90BDC25F-EC3B-2E41-A01D-F62415460CDD}" srcOrd="0" destOrd="0" presId="urn:microsoft.com/office/officeart/2005/8/layout/cycle1"/>
    <dgm:cxn modelId="{B7347C12-61C9-3842-A0D4-DB0DF3AD8338}" type="presOf" srcId="{538FDC41-E11A-AD4E-B216-C1A78DB363C9}" destId="{9828CD2E-6AD7-064D-B25B-0AB484DED125}" srcOrd="0" destOrd="0" presId="urn:microsoft.com/office/officeart/2005/8/layout/cycle1"/>
    <dgm:cxn modelId="{8976911D-D497-3F4F-9B76-C7D204B76219}" type="presOf" srcId="{6FD1529D-8B1D-0940-918F-11E72AB11FBE}" destId="{92805F44-65FB-CC41-B992-D9095824C352}" srcOrd="0" destOrd="0" presId="urn:microsoft.com/office/officeart/2005/8/layout/cycle1"/>
    <dgm:cxn modelId="{BE8E5136-2CB7-2545-8EF0-1F48D496BE07}" srcId="{6FD1529D-8B1D-0940-918F-11E72AB11FBE}" destId="{36517CFA-8F9C-8548-AAFB-37AAEBC4E21E}" srcOrd="3" destOrd="0" parTransId="{0DB0E8B8-02E8-8846-B468-E5E07F55E4FB}" sibTransId="{59FB62D3-DBD1-F54B-88D7-64B4551050A9}"/>
    <dgm:cxn modelId="{48DDC44C-6431-0D40-9C69-613AEFD9C0B1}" type="presOf" srcId="{59FB62D3-DBD1-F54B-88D7-64B4551050A9}" destId="{C8A4E19D-AA48-1F49-8D87-078F5869A4C5}" srcOrd="0" destOrd="0" presId="urn:microsoft.com/office/officeart/2005/8/layout/cycle1"/>
    <dgm:cxn modelId="{C4016A51-218E-E440-907C-42C962CF6CF3}" srcId="{6FD1529D-8B1D-0940-918F-11E72AB11FBE}" destId="{73ABB58D-CE33-794F-9C8C-0A2A5A2EFE4D}" srcOrd="0" destOrd="0" parTransId="{37DB2882-9358-B943-ADF8-0D75736AB6A6}" sibTransId="{8E7EAA22-B65C-6D4E-B0BC-3C4DFC581324}"/>
    <dgm:cxn modelId="{FB5D5C54-934C-6F46-91EB-DE6EDA912C23}" type="presOf" srcId="{54BBC5C5-1DD6-6043-9BA0-0032FBD6EA4D}" destId="{800A0CDD-5D8D-0E41-932C-1B39C9B54BFE}" srcOrd="0" destOrd="0" presId="urn:microsoft.com/office/officeart/2005/8/layout/cycle1"/>
    <dgm:cxn modelId="{AB18F985-20A4-514B-B161-D0760EACD7AF}" srcId="{6FD1529D-8B1D-0940-918F-11E72AB11FBE}" destId="{10DF27F5-893C-664E-B711-3591B7AD1744}" srcOrd="2" destOrd="0" parTransId="{25EA9663-0825-0C45-885D-372662DF7397}" sibTransId="{538FDC41-E11A-AD4E-B216-C1A78DB363C9}"/>
    <dgm:cxn modelId="{7F89EF8C-07F8-9A4F-8597-31C5E05C394A}" type="presOf" srcId="{8E7EAA22-B65C-6D4E-B0BC-3C4DFC581324}" destId="{A24D7F5F-E78D-BD4F-9AC4-AF89A1C0F141}" srcOrd="0" destOrd="0" presId="urn:microsoft.com/office/officeart/2005/8/layout/cycle1"/>
    <dgm:cxn modelId="{889C1DAF-2653-4C4F-B0A4-175C99980CD2}" type="presOf" srcId="{36517CFA-8F9C-8548-AAFB-37AAEBC4E21E}" destId="{BA6D8723-2906-B34B-81DC-BAFD640B7870}" srcOrd="0" destOrd="0" presId="urn:microsoft.com/office/officeart/2005/8/layout/cycle1"/>
    <dgm:cxn modelId="{512FC3D7-6E2C-F74A-AB47-D5BB325E0E0B}" type="presOf" srcId="{10DF27F5-893C-664E-B711-3591B7AD1744}" destId="{2FC52672-3A2C-9146-BA4D-F31A46240C00}" srcOrd="0" destOrd="0" presId="urn:microsoft.com/office/officeart/2005/8/layout/cycle1"/>
    <dgm:cxn modelId="{7690E7E6-81B5-C245-8198-482DF11B95F1}" type="presOf" srcId="{A6F67486-0E3C-6A4D-8E31-88B6A6DD8A9B}" destId="{79B01BEF-E2C9-AC4D-84C6-4607C4736FAF}" srcOrd="0" destOrd="0" presId="urn:microsoft.com/office/officeart/2005/8/layout/cycle1"/>
    <dgm:cxn modelId="{C8E8EFFF-F814-2944-8DE3-6E60136D04BF}" srcId="{6FD1529D-8B1D-0940-918F-11E72AB11FBE}" destId="{54BBC5C5-1DD6-6043-9BA0-0032FBD6EA4D}" srcOrd="1" destOrd="0" parTransId="{43C6E7DF-4A28-9547-82EE-98E67F252216}" sibTransId="{A6F67486-0E3C-6A4D-8E31-88B6A6DD8A9B}"/>
    <dgm:cxn modelId="{54C28523-6128-8342-8806-3CF87ADDF728}" type="presParOf" srcId="{92805F44-65FB-CC41-B992-D9095824C352}" destId="{E2C2A02C-530E-2045-9576-4898EE4E3F28}" srcOrd="0" destOrd="0" presId="urn:microsoft.com/office/officeart/2005/8/layout/cycle1"/>
    <dgm:cxn modelId="{5848C1CD-2713-4346-8DAA-CB15C724174C}" type="presParOf" srcId="{92805F44-65FB-CC41-B992-D9095824C352}" destId="{90BDC25F-EC3B-2E41-A01D-F62415460CDD}" srcOrd="1" destOrd="0" presId="urn:microsoft.com/office/officeart/2005/8/layout/cycle1"/>
    <dgm:cxn modelId="{88472E3A-55F7-B549-94DC-9DA4148E1CF5}" type="presParOf" srcId="{92805F44-65FB-CC41-B992-D9095824C352}" destId="{A24D7F5F-E78D-BD4F-9AC4-AF89A1C0F141}" srcOrd="2" destOrd="0" presId="urn:microsoft.com/office/officeart/2005/8/layout/cycle1"/>
    <dgm:cxn modelId="{8F208408-281D-0D4D-A4FD-5FC7DA461DCE}" type="presParOf" srcId="{92805F44-65FB-CC41-B992-D9095824C352}" destId="{AD285CD8-1EE8-A345-9CC2-68CB42CAACBD}" srcOrd="3" destOrd="0" presId="urn:microsoft.com/office/officeart/2005/8/layout/cycle1"/>
    <dgm:cxn modelId="{F25486B2-1B95-B34E-897D-699ACA9D385A}" type="presParOf" srcId="{92805F44-65FB-CC41-B992-D9095824C352}" destId="{800A0CDD-5D8D-0E41-932C-1B39C9B54BFE}" srcOrd="4" destOrd="0" presId="urn:microsoft.com/office/officeart/2005/8/layout/cycle1"/>
    <dgm:cxn modelId="{B3E38A8F-FDF2-024F-AAA2-0B741C88F5CF}" type="presParOf" srcId="{92805F44-65FB-CC41-B992-D9095824C352}" destId="{79B01BEF-E2C9-AC4D-84C6-4607C4736FAF}" srcOrd="5" destOrd="0" presId="urn:microsoft.com/office/officeart/2005/8/layout/cycle1"/>
    <dgm:cxn modelId="{647C9D33-3D3E-6D49-BB9F-E32046F5F3EA}" type="presParOf" srcId="{92805F44-65FB-CC41-B992-D9095824C352}" destId="{6DC37F8D-D202-D046-8301-F6EFA368B690}" srcOrd="6" destOrd="0" presId="urn:microsoft.com/office/officeart/2005/8/layout/cycle1"/>
    <dgm:cxn modelId="{95B5A646-7121-4244-B00E-E1116AA2E15D}" type="presParOf" srcId="{92805F44-65FB-CC41-B992-D9095824C352}" destId="{2FC52672-3A2C-9146-BA4D-F31A46240C00}" srcOrd="7" destOrd="0" presId="urn:microsoft.com/office/officeart/2005/8/layout/cycle1"/>
    <dgm:cxn modelId="{01954FD8-2B9D-FB4C-AE5D-F3E3390195CD}" type="presParOf" srcId="{92805F44-65FB-CC41-B992-D9095824C352}" destId="{9828CD2E-6AD7-064D-B25B-0AB484DED125}" srcOrd="8" destOrd="0" presId="urn:microsoft.com/office/officeart/2005/8/layout/cycle1"/>
    <dgm:cxn modelId="{29082587-FC94-6842-8F25-1B73C00EFB72}" type="presParOf" srcId="{92805F44-65FB-CC41-B992-D9095824C352}" destId="{0DBD516A-D20A-9042-9A71-3D398533A36F}" srcOrd="9" destOrd="0" presId="urn:microsoft.com/office/officeart/2005/8/layout/cycle1"/>
    <dgm:cxn modelId="{376D37F1-3C89-5F40-B653-9C4D06B23EBA}" type="presParOf" srcId="{92805F44-65FB-CC41-B992-D9095824C352}" destId="{BA6D8723-2906-B34B-81DC-BAFD640B7870}" srcOrd="10" destOrd="0" presId="urn:microsoft.com/office/officeart/2005/8/layout/cycle1"/>
    <dgm:cxn modelId="{180A5D9A-4C11-984C-9B68-878C10103665}" type="presParOf" srcId="{92805F44-65FB-CC41-B992-D9095824C352}" destId="{C8A4E19D-AA48-1F49-8D87-078F5869A4C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DC25F-EC3B-2E41-A01D-F62415460CDD}">
      <dsp:nvSpPr>
        <dsp:cNvPr id="0" name=""/>
        <dsp:cNvSpPr/>
      </dsp:nvSpPr>
      <dsp:spPr>
        <a:xfrm>
          <a:off x="2768758" y="95215"/>
          <a:ext cx="1542151" cy="1542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Act</a:t>
          </a:r>
        </a:p>
      </dsp:txBody>
      <dsp:txXfrm>
        <a:off x="2768758" y="95215"/>
        <a:ext cx="1542151" cy="1542151"/>
      </dsp:txXfrm>
    </dsp:sp>
    <dsp:sp modelId="{A24D7F5F-E78D-BD4F-9AC4-AF89A1C0F141}">
      <dsp:nvSpPr>
        <dsp:cNvPr id="0" name=""/>
        <dsp:cNvSpPr/>
      </dsp:nvSpPr>
      <dsp:spPr>
        <a:xfrm>
          <a:off x="52937" y="-1849"/>
          <a:ext cx="4355037" cy="4355037"/>
        </a:xfrm>
        <a:prstGeom prst="circularArrow">
          <a:avLst>
            <a:gd name="adj1" fmla="val 6905"/>
            <a:gd name="adj2" fmla="val 465593"/>
            <a:gd name="adj3" fmla="val 548401"/>
            <a:gd name="adj4" fmla="val 20586006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A0CDD-5D8D-0E41-932C-1B39C9B54BFE}">
      <dsp:nvSpPr>
        <dsp:cNvPr id="0" name=""/>
        <dsp:cNvSpPr/>
      </dsp:nvSpPr>
      <dsp:spPr>
        <a:xfrm>
          <a:off x="2768758" y="2713970"/>
          <a:ext cx="1542151" cy="1542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Gather Data</a:t>
          </a:r>
        </a:p>
      </dsp:txBody>
      <dsp:txXfrm>
        <a:off x="2768758" y="2713970"/>
        <a:ext cx="1542151" cy="1542151"/>
      </dsp:txXfrm>
    </dsp:sp>
    <dsp:sp modelId="{79B01BEF-E2C9-AC4D-84C6-4607C4736FAF}">
      <dsp:nvSpPr>
        <dsp:cNvPr id="0" name=""/>
        <dsp:cNvSpPr/>
      </dsp:nvSpPr>
      <dsp:spPr>
        <a:xfrm>
          <a:off x="52937" y="-1849"/>
          <a:ext cx="4355037" cy="4355037"/>
        </a:xfrm>
        <a:prstGeom prst="circularArrow">
          <a:avLst>
            <a:gd name="adj1" fmla="val 6905"/>
            <a:gd name="adj2" fmla="val 465593"/>
            <a:gd name="adj3" fmla="val 5948401"/>
            <a:gd name="adj4" fmla="val 4386006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52672-3A2C-9146-BA4D-F31A46240C00}">
      <dsp:nvSpPr>
        <dsp:cNvPr id="0" name=""/>
        <dsp:cNvSpPr/>
      </dsp:nvSpPr>
      <dsp:spPr>
        <a:xfrm>
          <a:off x="150003" y="2713970"/>
          <a:ext cx="1542151" cy="1542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Reflect</a:t>
          </a:r>
        </a:p>
      </dsp:txBody>
      <dsp:txXfrm>
        <a:off x="150003" y="2713970"/>
        <a:ext cx="1542151" cy="1542151"/>
      </dsp:txXfrm>
    </dsp:sp>
    <dsp:sp modelId="{9828CD2E-6AD7-064D-B25B-0AB484DED125}">
      <dsp:nvSpPr>
        <dsp:cNvPr id="0" name=""/>
        <dsp:cNvSpPr/>
      </dsp:nvSpPr>
      <dsp:spPr>
        <a:xfrm>
          <a:off x="52937" y="-1849"/>
          <a:ext cx="4355037" cy="4355037"/>
        </a:xfrm>
        <a:prstGeom prst="circularArrow">
          <a:avLst>
            <a:gd name="adj1" fmla="val 6905"/>
            <a:gd name="adj2" fmla="val 465593"/>
            <a:gd name="adj3" fmla="val 11348401"/>
            <a:gd name="adj4" fmla="val 9786006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D8723-2906-B34B-81DC-BAFD640B7870}">
      <dsp:nvSpPr>
        <dsp:cNvPr id="0" name=""/>
        <dsp:cNvSpPr/>
      </dsp:nvSpPr>
      <dsp:spPr>
        <a:xfrm>
          <a:off x="150003" y="95215"/>
          <a:ext cx="1542151" cy="1542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Design</a:t>
          </a:r>
        </a:p>
      </dsp:txBody>
      <dsp:txXfrm>
        <a:off x="150003" y="95215"/>
        <a:ext cx="1542151" cy="1542151"/>
      </dsp:txXfrm>
    </dsp:sp>
    <dsp:sp modelId="{C8A4E19D-AA48-1F49-8D87-078F5869A4C5}">
      <dsp:nvSpPr>
        <dsp:cNvPr id="0" name=""/>
        <dsp:cNvSpPr/>
      </dsp:nvSpPr>
      <dsp:spPr>
        <a:xfrm>
          <a:off x="52937" y="-1849"/>
          <a:ext cx="4355037" cy="4355037"/>
        </a:xfrm>
        <a:prstGeom prst="circularArrow">
          <a:avLst>
            <a:gd name="adj1" fmla="val 6905"/>
            <a:gd name="adj2" fmla="val 465593"/>
            <a:gd name="adj3" fmla="val 16748401"/>
            <a:gd name="adj4" fmla="val 15186006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DF61-B90C-E633-6A1D-335270665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46FE6-BE2A-C4EC-FF70-CB57B3B0F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E9D8A-761E-896F-BC19-49FC2F11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EB20-EB70-DF4E-B9D3-8C710BA8681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D57F9-6B32-EA3E-0B71-11A23D49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DA15E-57CF-275D-2159-D39A10E1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1C98-D5C7-FD46-8336-23AEDC81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33C4-401E-7774-7061-A9A44993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507A4-9EB2-D885-3AB2-59695FFC5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8B2DE-A8CF-133E-8F6D-0CBFCC4F7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EB20-EB70-DF4E-B9D3-8C710BA8681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EB7DD-2B60-F60E-1D6A-EA7F03CD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3662A-6118-DFA5-861B-954E5DF0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1C98-D5C7-FD46-8336-23AEDC81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0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ABFDCE-EFE0-BFEF-49E8-86539BBBB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6481E-B6FF-3449-7D6E-E74FB629A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E5C1F-30C6-4D33-5FE4-7A7C0683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EB20-EB70-DF4E-B9D3-8C710BA8681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0A798-2478-1D5B-C472-82926563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76CDD-35C5-32F4-8AA9-ED83D9AF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1C98-D5C7-FD46-8336-23AEDC81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8745-D34F-AD84-647E-31C6DA3C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B82BD-A0ED-5ADB-9DEB-1233EF013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9BBC9-AEC0-BB04-1D47-FC6C2A13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EB20-EB70-DF4E-B9D3-8C710BA8681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22ADA-40CF-E4A1-FCBC-58ADD5F5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74B97-5BD2-6647-7ED6-65103F96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1C98-D5C7-FD46-8336-23AEDC81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0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B092-7C6C-A0FE-D223-42B219BC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2EB97-FDAA-8839-8DA9-541C4BEEB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81DEE-8014-9E7B-2218-D80BD6BBC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EB20-EB70-DF4E-B9D3-8C710BA8681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45483-EC60-6A05-702A-9C7ADFF0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C5BD2-021A-4D33-4B8D-01095C91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1C98-D5C7-FD46-8336-23AEDC81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7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B8F5-111A-27BD-896D-1564F165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58340-D9E9-A33D-787D-61BECC184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BC2DB-8CDD-1862-D563-2466E4673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64E8D-1070-3326-39F4-69EF0182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EB20-EB70-DF4E-B9D3-8C710BA8681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90F64-9279-260E-B28D-5BFAAAC6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3F4C0-6FFB-F980-3EFA-0970991E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1C98-D5C7-FD46-8336-23AEDC81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7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1CEB5-BA28-814E-D29C-04ED0615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08913-29B7-2FDA-6F24-2C8AFCCD0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F235C-C01B-163B-FBD1-B76E51FBD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04935-33AE-E817-B1C3-5F777866A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D8BC8-28B7-060F-A437-4660DB90C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953CB-47BF-30CB-4007-9D757144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EB20-EB70-DF4E-B9D3-8C710BA8681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075BF6-B51E-132B-0C5D-BC0301D8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56DFD-DFD4-ED6D-1A81-E71D0DD5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1C98-D5C7-FD46-8336-23AEDC81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1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7733-8801-610D-952F-F4CBDF0E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E33715-7C2F-542A-0FCA-BEF911762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EB20-EB70-DF4E-B9D3-8C710BA8681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2DA8F-1B42-FE0C-216D-0CC273DD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D0482-C409-94D3-CE4B-E3314261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1C98-D5C7-FD46-8336-23AEDC81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6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9A770-3012-B3C7-6702-3BCF350D1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EB20-EB70-DF4E-B9D3-8C710BA8681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9E026-2298-4211-8A1F-919C6E20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87224-5A4D-4DB5-7B86-79F5225B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1C98-D5C7-FD46-8336-23AEDC81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6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214B-C1A5-9248-5522-81D968682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27D2D-4988-E86F-D51D-DBCAD9E7A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CF7E6-36C4-225A-A4CD-238DC1C58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1D164-6A87-C596-936B-679115FC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EB20-EB70-DF4E-B9D3-8C710BA8681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DC566-754F-C9A9-A532-D0C28613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13254-4E94-AFCC-0423-96FC8578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1C98-D5C7-FD46-8336-23AEDC81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BEB5-7E21-20C0-0090-811AD870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628530-1264-0E28-296E-7E39DAA61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1824B-0E97-5EB0-853D-CA15E9ADB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C0DBE-8FED-9597-7D5A-8404F1D8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EB20-EB70-DF4E-B9D3-8C710BA8681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762B5-9410-B157-EDF6-B6CEF436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5CE2B-D25A-7F95-18ED-75292A12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1C98-D5C7-FD46-8336-23AEDC81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3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F9CBC-D987-A73A-8A3C-4A864977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7A94D-6D18-937B-881D-49675C1B3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0F194-F14A-D466-BC6B-FE4876CD8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CEB20-EB70-DF4E-B9D3-8C710BA8681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98C6F-A88C-97F7-9CCD-AF5A69943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CF2E7-74A5-141B-C717-F2FCBD5A6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F1C98-D5C7-FD46-8336-23AEDC81FA2B}" type="slidenum">
              <a:rPr lang="en-US" smtClean="0"/>
              <a:t>‹#›</a:t>
            </a:fld>
            <a:endParaRPr lang="en-US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667289F1-53FC-DAAD-6ED6-BC64843F00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910" y="230188"/>
            <a:ext cx="143778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4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F4446-9C78-DCE6-6AEF-F97EBD34B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2025 Economics Syllabus v1.0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DD1A-FFE2-0A0B-90F4-3B35EDA0D6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teachers’ perspectives on what to look at first, and prioritizing next steps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5D34336-0FD4-B781-3793-109B021C4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074" y="233107"/>
            <a:ext cx="1929073" cy="17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F95-72B9-F4F9-93C5-903D1BDC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IA2 Specifications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7D802A-7679-1C29-D426-FA0BFFDB9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3244" y="519650"/>
            <a:ext cx="4582430" cy="5818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4582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0064-CE6D-9FC0-7CB7-EA1E5401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IA2 Comprehending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err="1"/>
              <a:t>Analysing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29C47B-8333-924B-0ABA-A528BBAC6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4373" y="365125"/>
            <a:ext cx="4664394" cy="6140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86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630E-885F-A9AD-75AB-4C47AFFD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IA3 Evaluating </a:t>
            </a:r>
            <a:br>
              <a:rPr lang="en-US" dirty="0"/>
            </a:br>
            <a:r>
              <a:rPr lang="en-US" dirty="0"/>
              <a:t>and Creating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2CD926-1153-1CF4-7A31-FC838608D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9424" y="365124"/>
            <a:ext cx="4682119" cy="6214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3012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AA1B-69E9-6E88-DD6A-3121CCB8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IA3 Specifications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9FBF09-1E87-254B-497D-9197E9D42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2895" y="365125"/>
            <a:ext cx="4623288" cy="6066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5283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6FF5-FA1B-DD4A-4235-AB4B8D27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</a:t>
            </a:r>
            <a:br>
              <a:rPr lang="en-US" dirty="0"/>
            </a:br>
            <a:r>
              <a:rPr lang="en-US" dirty="0"/>
              <a:t>Specifications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BE5134-CCC8-0FAE-8D9E-75E81B554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4027" y="554764"/>
            <a:ext cx="5740585" cy="5712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452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ADD7B-C6A8-3211-5106-23F700D4E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1738-B14E-218A-7C51-B2D383FFC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personal takeaways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FFD330-C31A-5272-CE6E-BF54E72EA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94" y="1825625"/>
            <a:ext cx="3854986" cy="4351338"/>
          </a:xfrm>
          <a:ln>
            <a:solidFill>
              <a:schemeClr val="tx2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/>
              <a:t>Glossary of cognitive verbs appears unchanged</a:t>
            </a:r>
          </a:p>
          <a:p>
            <a:pPr lvl="1"/>
            <a:r>
              <a:rPr lang="en-US" dirty="0"/>
              <a:t>2018 glossary is hyperlinked explicitly</a:t>
            </a:r>
          </a:p>
          <a:p>
            <a:r>
              <a:rPr lang="en-US" dirty="0"/>
              <a:t>“Selecting ISMG” is gone</a:t>
            </a:r>
          </a:p>
          <a:p>
            <a:pPr lvl="1"/>
            <a:r>
              <a:rPr lang="en-US" dirty="0"/>
              <a:t>slight merge with </a:t>
            </a:r>
            <a:r>
              <a:rPr lang="en-US" dirty="0" err="1"/>
              <a:t>Analysing</a:t>
            </a:r>
            <a:r>
              <a:rPr lang="en-US" dirty="0"/>
              <a:t> and Creating</a:t>
            </a:r>
          </a:p>
          <a:p>
            <a:pPr lvl="1"/>
            <a:r>
              <a:rPr lang="en-US" dirty="0"/>
              <a:t>Meaning the numbers, up to 25 are different now</a:t>
            </a:r>
          </a:p>
          <a:p>
            <a:pPr lvl="2"/>
            <a:r>
              <a:rPr lang="en-US" dirty="0"/>
              <a:t>IE 54664=25 for IA2 is now 6874=25</a:t>
            </a:r>
          </a:p>
          <a:p>
            <a:r>
              <a:rPr lang="en-US" dirty="0"/>
              <a:t>The word “conclusion or decision” in Evaluating is now just “Decision”</a:t>
            </a:r>
          </a:p>
          <a:p>
            <a:pPr lvl="1"/>
            <a:r>
              <a:rPr lang="en-US" dirty="0"/>
              <a:t>Not really important, just simpler and therefore good</a:t>
            </a:r>
          </a:p>
          <a:p>
            <a:r>
              <a:rPr lang="en-US" dirty="0"/>
              <a:t>Not many changes to Units 1 and 2</a:t>
            </a:r>
          </a:p>
          <a:p>
            <a:pPr lvl="1"/>
            <a:r>
              <a:rPr lang="en-US" dirty="0"/>
              <a:t>So a bit of breathing room to prepare for Unit 3 and 4 in 2026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F2C4F1-C3C5-4ABD-3854-A70BCD55EEDD}"/>
              </a:ext>
            </a:extLst>
          </p:cNvPr>
          <p:cNvSpPr txBox="1">
            <a:spLocks/>
          </p:cNvSpPr>
          <p:nvPr/>
        </p:nvSpPr>
        <p:spPr>
          <a:xfrm>
            <a:off x="4362680" y="1825625"/>
            <a:ext cx="3657600" cy="4351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Unit 3 is rearranged a bit</a:t>
            </a:r>
          </a:p>
          <a:p>
            <a:pPr lvl="1"/>
            <a:r>
              <a:rPr lang="en-US" dirty="0"/>
              <a:t>Some subject matter was swapped across Topics 1 and 2</a:t>
            </a:r>
          </a:p>
          <a:p>
            <a:pPr lvl="1"/>
            <a:r>
              <a:rPr lang="en-US" dirty="0"/>
              <a:t>They have different names as well</a:t>
            </a:r>
          </a:p>
          <a:p>
            <a:r>
              <a:rPr lang="en-US" dirty="0"/>
              <a:t>Unit 4 seems like the most substantially changed</a:t>
            </a:r>
          </a:p>
          <a:p>
            <a:pPr lvl="1"/>
            <a:r>
              <a:rPr lang="en-US" dirty="0"/>
              <a:t>Topic 1: Macroeconomic objectives</a:t>
            </a:r>
          </a:p>
          <a:p>
            <a:pPr lvl="1"/>
            <a:r>
              <a:rPr lang="en-US" dirty="0"/>
              <a:t>Topic 2: Economic Indicators and Past Budget Stances</a:t>
            </a:r>
          </a:p>
          <a:p>
            <a:pPr lvl="1"/>
            <a:r>
              <a:rPr lang="en-US" dirty="0"/>
              <a:t>Topic 3: Economic Management</a:t>
            </a:r>
          </a:p>
          <a:p>
            <a:r>
              <a:rPr lang="en-US" dirty="0"/>
              <a:t>IA3 now includes Topic 1 and Topic 2</a:t>
            </a:r>
          </a:p>
          <a:p>
            <a:r>
              <a:rPr lang="en-US" dirty="0"/>
              <a:t>EA includes Topic 1 and Topic 3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7FF21E-F3F8-AC31-37A9-01FAC466B2C4}"/>
              </a:ext>
            </a:extLst>
          </p:cNvPr>
          <p:cNvSpPr txBox="1">
            <a:spLocks/>
          </p:cNvSpPr>
          <p:nvPr/>
        </p:nvSpPr>
        <p:spPr>
          <a:xfrm>
            <a:off x="8020279" y="1825625"/>
            <a:ext cx="3580481" cy="4351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Unit 3 is rearranged a bit</a:t>
            </a:r>
          </a:p>
          <a:p>
            <a:pPr lvl="1"/>
            <a:r>
              <a:rPr lang="en-US" dirty="0"/>
              <a:t>Some subject matter was swapped across Topics 1 and 2</a:t>
            </a:r>
          </a:p>
          <a:p>
            <a:pPr lvl="1"/>
            <a:r>
              <a:rPr lang="en-US" dirty="0"/>
              <a:t>They have different names as well</a:t>
            </a:r>
          </a:p>
          <a:p>
            <a:r>
              <a:rPr lang="en-US" dirty="0"/>
              <a:t>Unit 4 seems like the most substantially changed</a:t>
            </a:r>
          </a:p>
          <a:p>
            <a:pPr lvl="1"/>
            <a:r>
              <a:rPr lang="en-US" dirty="0"/>
              <a:t>Topic 1: Macroeconomic objectives</a:t>
            </a:r>
          </a:p>
          <a:p>
            <a:pPr lvl="1"/>
            <a:r>
              <a:rPr lang="en-US" dirty="0"/>
              <a:t>Topic 2: Economic Indicators and Past Budget Stances</a:t>
            </a:r>
          </a:p>
          <a:p>
            <a:pPr lvl="1"/>
            <a:r>
              <a:rPr lang="en-US" dirty="0"/>
              <a:t>Topic 3: Economic Management</a:t>
            </a:r>
          </a:p>
          <a:p>
            <a:r>
              <a:rPr lang="en-US" dirty="0"/>
              <a:t>IA3 now includes Topic 1 and Topic 2</a:t>
            </a:r>
          </a:p>
          <a:p>
            <a:r>
              <a:rPr lang="en-US" dirty="0"/>
              <a:t>EA includes Topic 1 and Topic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29BF-F886-CECB-7E1E-2AF8CE4A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next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5E5A3-FCDA-29B5-785F-651E46073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New ISMG into 2025 Unit 1 and Unit 2</a:t>
            </a:r>
          </a:p>
          <a:p>
            <a:pPr lvl="1"/>
            <a:r>
              <a:rPr lang="en-US" dirty="0"/>
              <a:t>Possible jump-ahead with formative tasks to test new ISMGs with students and teachers. </a:t>
            </a:r>
          </a:p>
          <a:p>
            <a:r>
              <a:rPr lang="en-US" dirty="0"/>
              <a:t>With Unit 3 and 4 (2026 - Make folder right now)</a:t>
            </a:r>
          </a:p>
          <a:p>
            <a:pPr lvl="1"/>
            <a:r>
              <a:rPr lang="en-US" dirty="0"/>
              <a:t>Cross-checking SR questions in IA1 to ensure they still match. Change ones that don’t. IE, can put  current account balance stuff in IA1 now</a:t>
            </a:r>
          </a:p>
          <a:p>
            <a:pPr lvl="1"/>
            <a:r>
              <a:rPr lang="en-US" dirty="0"/>
              <a:t>Cross-check IA2 research report for new ideas if inclined to change topic/task, IE Growth in MNCs  can go into </a:t>
            </a:r>
            <a:r>
              <a:rPr lang="en-US"/>
              <a:t>research report now…</a:t>
            </a:r>
            <a:endParaRPr lang="en-US" dirty="0"/>
          </a:p>
          <a:p>
            <a:pPr lvl="1"/>
            <a:r>
              <a:rPr lang="en-US" dirty="0"/>
              <a:t>Cross-check IA3 Essay for new ideas if inclined to change topic/task</a:t>
            </a:r>
          </a:p>
          <a:p>
            <a:pPr lvl="2"/>
            <a:r>
              <a:rPr lang="en-US" dirty="0"/>
              <a:t>“past budget stances - Topic 2, historic placement on economic cycle”</a:t>
            </a:r>
          </a:p>
          <a:p>
            <a:r>
              <a:rPr lang="en-US" dirty="0"/>
              <a:t>Same cross-checks for Unit 1 and 2, but at this stage, what seems to stand out, are just the new ISMGs and the changes to Unit 3 and 4.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0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29BF-F886-CECB-7E1E-2AF8CE4A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(and here's a survey)</a:t>
            </a:r>
          </a:p>
        </p:txBody>
      </p:sp>
      <p:pic>
        <p:nvPicPr>
          <p:cNvPr id="6" name="Content Placeholder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B3AFDDE4-A05B-2868-8ED2-8F56236DE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1413" y="1860320"/>
            <a:ext cx="3937819" cy="3950109"/>
          </a:xfrm>
        </p:spPr>
      </p:pic>
    </p:spTree>
    <p:extLst>
      <p:ext uri="{BB962C8B-B14F-4D97-AF65-F5344CB8AC3E}">
        <p14:creationId xmlns:p14="http://schemas.microsoft.com/office/powerpoint/2010/main" val="24646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3C9D-8DF4-81C7-668E-CC99C1EC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personal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A4623-5AC3-DA0F-AF0B-CB815D295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Glossary of cognitive verbs appears unchanged</a:t>
            </a:r>
          </a:p>
          <a:p>
            <a:pPr lvl="1"/>
            <a:r>
              <a:rPr lang="en-US" dirty="0"/>
              <a:t>2018 glossary is hyperlinked explicitly</a:t>
            </a:r>
          </a:p>
          <a:p>
            <a:r>
              <a:rPr lang="en-US" dirty="0"/>
              <a:t>“Selecting ISMG” is gone</a:t>
            </a:r>
          </a:p>
          <a:p>
            <a:pPr lvl="1"/>
            <a:r>
              <a:rPr lang="en-US" dirty="0"/>
              <a:t>slight merge with </a:t>
            </a:r>
            <a:r>
              <a:rPr lang="en-US" dirty="0" err="1"/>
              <a:t>Analysing</a:t>
            </a:r>
            <a:r>
              <a:rPr lang="en-US" dirty="0"/>
              <a:t> and Creating</a:t>
            </a:r>
          </a:p>
          <a:p>
            <a:pPr lvl="1"/>
            <a:r>
              <a:rPr lang="en-US" dirty="0"/>
              <a:t>Meaning the numbers, up to 25 are different now</a:t>
            </a:r>
          </a:p>
          <a:p>
            <a:pPr lvl="2"/>
            <a:r>
              <a:rPr lang="en-US" dirty="0"/>
              <a:t>IE 54664=25 for IA2 is now 6874=25</a:t>
            </a:r>
          </a:p>
          <a:p>
            <a:r>
              <a:rPr lang="en-US" dirty="0"/>
              <a:t>The word “conclusion or decision” in Evaluating is now just “Decision”</a:t>
            </a:r>
          </a:p>
          <a:p>
            <a:pPr lvl="1"/>
            <a:r>
              <a:rPr lang="en-US" dirty="0"/>
              <a:t>Not really important, just simpler and therefore good</a:t>
            </a:r>
          </a:p>
          <a:p>
            <a:r>
              <a:rPr lang="en-US" dirty="0">
                <a:highlight>
                  <a:srgbClr val="C0C0C0"/>
                </a:highlight>
              </a:rPr>
              <a:t>Not many changes to Units 1 and 2</a:t>
            </a:r>
            <a:endParaRPr lang="en-US">
              <a:highlight>
                <a:srgbClr val="C0C0C0"/>
              </a:highlight>
              <a:cs typeface="Arial"/>
            </a:endParaRPr>
          </a:p>
          <a:p>
            <a:pPr lvl="1"/>
            <a:r>
              <a:rPr lang="en-US" dirty="0">
                <a:highlight>
                  <a:srgbClr val="C0C0C0"/>
                </a:highlight>
              </a:rPr>
              <a:t>So a bit of breathing room to prepare for Unit 3 and 4 in 2026</a:t>
            </a:r>
            <a:endParaRPr lang="en-US" dirty="0">
              <a:highlight>
                <a:srgbClr val="C0C0C0"/>
              </a:highlight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0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D44D4-C660-F3FF-0144-DD2FDDF49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A53D-C47B-D088-8D34-B961A9B4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personal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6F237-5998-76B0-99F8-0C7F2939F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 3 is rearranged a bit</a:t>
            </a:r>
          </a:p>
          <a:p>
            <a:pPr lvl="1"/>
            <a:r>
              <a:rPr lang="en-US" dirty="0"/>
              <a:t>Some subject matter was swapped across Topics 1 and 2</a:t>
            </a:r>
          </a:p>
          <a:p>
            <a:pPr lvl="1"/>
            <a:r>
              <a:rPr lang="en-US" dirty="0"/>
              <a:t>They have different names as well</a:t>
            </a:r>
          </a:p>
          <a:p>
            <a:r>
              <a:rPr lang="en-US" dirty="0"/>
              <a:t>Unit 4 seems like the most substantially changed</a:t>
            </a:r>
          </a:p>
          <a:p>
            <a:pPr lvl="1"/>
            <a:r>
              <a:rPr lang="en-US" dirty="0"/>
              <a:t>Topic 1: Macroeconomic objectives</a:t>
            </a:r>
          </a:p>
          <a:p>
            <a:pPr lvl="1"/>
            <a:r>
              <a:rPr lang="en-US" dirty="0"/>
              <a:t>Topic 2: Economic Indicators and Past Budget Stances</a:t>
            </a:r>
          </a:p>
          <a:p>
            <a:pPr lvl="1"/>
            <a:r>
              <a:rPr lang="en-US" dirty="0"/>
              <a:t>Topic 3: Economic Management</a:t>
            </a:r>
          </a:p>
          <a:p>
            <a:r>
              <a:rPr lang="en-US" dirty="0"/>
              <a:t>IA3 now includes Topic 1 and Topic 2</a:t>
            </a:r>
          </a:p>
          <a:p>
            <a:r>
              <a:rPr lang="en-US" dirty="0"/>
              <a:t>EA includes Topic 1 and Topic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0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A2DE-94C5-C11F-E7BD-B54E916A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 matter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994C4-457E-6D3C-3B4D-1AA5CB336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concepts or and terminology added or removed</a:t>
            </a:r>
          </a:p>
          <a:p>
            <a:pPr lvl="1"/>
            <a:r>
              <a:rPr lang="en-US" dirty="0"/>
              <a:t>Not really going to focus on “what changed” and instead focus on “what it is now”.</a:t>
            </a:r>
          </a:p>
          <a:p>
            <a:r>
              <a:rPr lang="en-US" dirty="0"/>
              <a:t>No real substantive changes to subject matter in Units 1 and 2, which means we have some breathing room for the bigger </a:t>
            </a:r>
            <a:r>
              <a:rPr lang="en-US" dirty="0" err="1"/>
              <a:t>ammendments</a:t>
            </a:r>
            <a:r>
              <a:rPr lang="en-US" dirty="0"/>
              <a:t> in Unit 3 and 4</a:t>
            </a:r>
          </a:p>
          <a:p>
            <a:pPr lvl="1"/>
            <a:r>
              <a:rPr lang="en-US" dirty="0"/>
              <a:t>Subject matter swapped around a bit across topics</a:t>
            </a:r>
          </a:p>
          <a:p>
            <a:pPr lvl="1"/>
            <a:r>
              <a:rPr lang="en-US" dirty="0"/>
              <a:t>Unit 4 is now 3 topics, with the old Topic 1 new expanded a bit</a:t>
            </a:r>
          </a:p>
        </p:txBody>
      </p:sp>
    </p:spTree>
    <p:extLst>
      <p:ext uri="{BB962C8B-B14F-4D97-AF65-F5344CB8AC3E}">
        <p14:creationId xmlns:p14="http://schemas.microsoft.com/office/powerpoint/2010/main" val="32144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76DC-D493-0CF3-3A0F-3E1DD920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Loop Leaning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8FF24D1-D772-5AC5-2B29-835556968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782010"/>
              </p:ext>
            </p:extLst>
          </p:nvPr>
        </p:nvGraphicFramePr>
        <p:xfrm>
          <a:off x="838200" y="1825625"/>
          <a:ext cx="446091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1EC375-A7B7-5A53-E4CE-1983C9455EF8}"/>
              </a:ext>
            </a:extLst>
          </p:cNvPr>
          <p:cNvSpPr txBox="1"/>
          <p:nvPr/>
        </p:nvSpPr>
        <p:spPr>
          <a:xfrm>
            <a:off x="6096000" y="2005070"/>
            <a:ext cx="54056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does this fit within our School and faculty pedagogy?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does this align with the needs and goals of our diverse learners?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does the current capacity and capability of our teachers impact our approach to the new syllabus?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can the updated syllabus parameters be adhered to with honesty and integrity, while ensuring transition be as smooth as possible for all stakeholders.</a:t>
            </a:r>
          </a:p>
          <a:p>
            <a:endParaRPr lang="en-US" dirty="0"/>
          </a:p>
          <a:p>
            <a:r>
              <a:rPr lang="en-US" dirty="0"/>
              <a:t>Personal, obvious goal: 2024-2026 should be smoother than 2018-2020</a:t>
            </a:r>
          </a:p>
        </p:txBody>
      </p:sp>
    </p:spTree>
    <p:extLst>
      <p:ext uri="{BB962C8B-B14F-4D97-AF65-F5344CB8AC3E}">
        <p14:creationId xmlns:p14="http://schemas.microsoft.com/office/powerpoint/2010/main" val="7763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49DB-F79B-F7B9-0B83-4912B2F2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Unit 3: Some subject matter swapped around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4BE0FC-8730-012C-9379-D1A6D25C7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371" y="1621114"/>
            <a:ext cx="3237319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75E5202-76FD-2E1A-42C4-18CACEF77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876" y="1690688"/>
            <a:ext cx="3188200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38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6988-887C-A959-C122-718E1D6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Unit 4: More substantial changes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F92CAE-4824-24C5-14D5-E070A27C0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62" y="1902743"/>
            <a:ext cx="3144502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02DF623-34D0-C77D-53FB-A486AB23E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536" y="1748507"/>
            <a:ext cx="311018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5296B2A-FBF7-F1AC-569E-20C2A3305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464" y="2141537"/>
            <a:ext cx="5311072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737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8FAB-8B50-3FA1-4282-67715AB7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IA1 Specifications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34F8E5-E6C3-B1B6-5559-C56C27C42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4013" y="223607"/>
            <a:ext cx="4959735" cy="6410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6077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5454-2404-F3B8-A3EE-4F322650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IA1 Evaluating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E62305-4073-F487-0FAE-5EA94AE2D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9781" y="365125"/>
            <a:ext cx="4540679" cy="5939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419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385D2EE1F9247B0D8A4E0E43F8363" ma:contentTypeVersion="17" ma:contentTypeDescription="Create a new document." ma:contentTypeScope="" ma:versionID="7cd1352bdced5fd7caf6348f0de138d4">
  <xsd:schema xmlns:xsd="http://www.w3.org/2001/XMLSchema" xmlns:xs="http://www.w3.org/2001/XMLSchema" xmlns:p="http://schemas.microsoft.com/office/2006/metadata/properties" xmlns:ns2="d8105ce6-200e-4255-ac88-0406397bc26d" xmlns:ns3="37da452f-acec-4ee6-a60d-81a48f1bc55a" targetNamespace="http://schemas.microsoft.com/office/2006/metadata/properties" ma:root="true" ma:fieldsID="a129006a80840f5041af3d64d6873b6c" ns2:_="" ns3:_="">
    <xsd:import namespace="d8105ce6-200e-4255-ac88-0406397bc26d"/>
    <xsd:import namespace="37da452f-acec-4ee6-a60d-81a48f1bc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05ce6-200e-4255-ac88-0406397bc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0b6d7b-2b35-4ff7-890e-e37b09a04c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a452f-acec-4ee6-a60d-81a48f1bc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7cabce7-8fa1-4838-9ec1-e9942e269c8f}" ma:internalName="TaxCatchAll" ma:showField="CatchAllData" ma:web="37da452f-acec-4ee6-a60d-81a48f1bc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DAE36B-93BC-4FC3-BF1F-0EBF78390223}"/>
</file>

<file path=customXml/itemProps2.xml><?xml version="1.0" encoding="utf-8"?>
<ds:datastoreItem xmlns:ds="http://schemas.openxmlformats.org/officeDocument/2006/customXml" ds:itemID="{E6E189BE-14B2-4923-B083-2408C0102671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750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2025 Economics Syllabus v1.0</vt:lpstr>
      <vt:lpstr>Summary of personal key takeaways</vt:lpstr>
      <vt:lpstr>Summary of personal key takeaways</vt:lpstr>
      <vt:lpstr>Subject matter changes</vt:lpstr>
      <vt:lpstr>Double Loop Leaning</vt:lpstr>
      <vt:lpstr>Unit 3: Some subject matter swapped around</vt:lpstr>
      <vt:lpstr>Unit 4: More substantial changes</vt:lpstr>
      <vt:lpstr>IA1 Specifications</vt:lpstr>
      <vt:lpstr>IA1 Evaluating</vt:lpstr>
      <vt:lpstr>IA2 Specifications</vt:lpstr>
      <vt:lpstr>IA2 Comprehending  and Analysing</vt:lpstr>
      <vt:lpstr>IA3 Evaluating  and Creating</vt:lpstr>
      <vt:lpstr>IA3 Specifications</vt:lpstr>
      <vt:lpstr>External  Specifications</vt:lpstr>
      <vt:lpstr>Summary of personal takeaways</vt:lpstr>
      <vt:lpstr>Possible next steps…</vt:lpstr>
      <vt:lpstr>Thank you! (and here's a survey)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Economics Syllabus v1.0</dc:title>
  <dc:creator>VIRLY, Justin (jvirl1)</dc:creator>
  <cp:lastModifiedBy>VIRLY, Justin (jvirl1)</cp:lastModifiedBy>
  <cp:revision>15</cp:revision>
  <dcterms:created xsi:type="dcterms:W3CDTF">2024-02-11T04:40:45Z</dcterms:created>
  <dcterms:modified xsi:type="dcterms:W3CDTF">2024-02-19T09:09:50Z</dcterms:modified>
</cp:coreProperties>
</file>